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</p:sldIdLst>
  <p:sldSz cx="20116800" cy="10972800"/>
  <p:notesSz cx="9144000" cy="6858000"/>
  <p:defaultTextStyle>
    <a:defPPr>
      <a:defRPr lang="en-US"/>
    </a:defPPr>
    <a:lvl1pPr marL="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43" d="100"/>
          <a:sy n="43" d="100"/>
        </p:scale>
        <p:origin x="-690" y="-120"/>
      </p:cViewPr>
      <p:guideLst>
        <p:guide orient="horz" pos="3456"/>
        <p:guide pos="6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3457-E190-4FA9-8C88-82145DF351AD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514350"/>
            <a:ext cx="47148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D5939-A1CF-4C3A-B4AA-AB297592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6223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244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8670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489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1117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17341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03564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89788" algn="l" defTabSz="97244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514350"/>
            <a:ext cx="471487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D5939-A1CF-4C3A-B4AA-AB2975926E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3408684"/>
            <a:ext cx="1709928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1" y="6217920"/>
            <a:ext cx="1408176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8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1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3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9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90600" y="228600"/>
            <a:ext cx="18135600" cy="1066800"/>
          </a:xfrm>
          <a:prstGeom prst="rect">
            <a:avLst/>
          </a:prstGeom>
          <a:ln>
            <a:noFill/>
          </a:ln>
        </p:spPr>
        <p:txBody>
          <a:bodyPr vert="horz" lIns="97244" tIns="48622" rIns="97244" bIns="48622" rtlCol="0" anchor="ctr">
            <a:normAutofit/>
          </a:bodyPr>
          <a:lstStyle>
            <a:lvl1pPr algn="ctr" defTabSz="972447" rtl="0" eaLnBrk="1" latinLnBrk="0" hangingPunct="1">
              <a:spcBef>
                <a:spcPct val="0"/>
              </a:spcBef>
              <a:buNone/>
              <a:defRPr sz="4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mn-MN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Өгөгдлийн сангийн програмчлал – Семинар</a:t>
            </a:r>
            <a:r>
              <a:rPr lang="en-US" sz="4400" dirty="0" smtClean="0">
                <a:solidFill>
                  <a:schemeClr val="accent1"/>
                </a:solidFill>
                <a:latin typeface="Tahoma" panose="020B0604030504040204" pitchFamily="34" charset="0"/>
              </a:rPr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121564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0074" y="439424"/>
            <a:ext cx="4903471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665" y="439424"/>
            <a:ext cx="14375131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089" y="7051047"/>
            <a:ext cx="17099280" cy="217932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9089" y="4650747"/>
            <a:ext cx="17099280" cy="24002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4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86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11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73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35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97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661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4245" y="2560329"/>
            <a:ext cx="9639300" cy="724154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2" y="2456181"/>
            <a:ext cx="8888412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2" y="3479802"/>
            <a:ext cx="8888412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9058" y="2456181"/>
            <a:ext cx="8891906" cy="102362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6223" indent="0">
              <a:buNone/>
              <a:defRPr sz="2100" b="1"/>
            </a:lvl2pPr>
            <a:lvl3pPr marL="972447" indent="0">
              <a:buNone/>
              <a:defRPr sz="1900" b="1"/>
            </a:lvl3pPr>
            <a:lvl4pPr marL="1458670" indent="0">
              <a:buNone/>
              <a:defRPr sz="1700" b="1"/>
            </a:lvl4pPr>
            <a:lvl5pPr marL="1944894" indent="0">
              <a:buNone/>
              <a:defRPr sz="1700" b="1"/>
            </a:lvl5pPr>
            <a:lvl6pPr marL="2431117" indent="0">
              <a:buNone/>
              <a:defRPr sz="1700" b="1"/>
            </a:lvl6pPr>
            <a:lvl7pPr marL="2917341" indent="0">
              <a:buNone/>
              <a:defRPr sz="1700" b="1"/>
            </a:lvl7pPr>
            <a:lvl8pPr marL="3403564" indent="0">
              <a:buNone/>
              <a:defRPr sz="1700" b="1"/>
            </a:lvl8pPr>
            <a:lvl9pPr marL="3889788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9058" y="3479802"/>
            <a:ext cx="8891906" cy="6322060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5" y="436880"/>
            <a:ext cx="6618289" cy="185928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114" y="436889"/>
            <a:ext cx="11245850" cy="936498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5" y="2296169"/>
            <a:ext cx="6618289" cy="7505701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032" y="7680965"/>
            <a:ext cx="12070080" cy="90678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43032" y="980440"/>
            <a:ext cx="12070080" cy="6583680"/>
          </a:xfrm>
        </p:spPr>
        <p:txBody>
          <a:bodyPr/>
          <a:lstStyle>
            <a:lvl1pPr marL="0" indent="0">
              <a:buNone/>
              <a:defRPr sz="3400"/>
            </a:lvl1pPr>
            <a:lvl2pPr marL="486223" indent="0">
              <a:buNone/>
              <a:defRPr sz="3000"/>
            </a:lvl2pPr>
            <a:lvl3pPr marL="972447" indent="0">
              <a:buNone/>
              <a:defRPr sz="2600"/>
            </a:lvl3pPr>
            <a:lvl4pPr marL="1458670" indent="0">
              <a:buNone/>
              <a:defRPr sz="2100"/>
            </a:lvl4pPr>
            <a:lvl5pPr marL="1944894" indent="0">
              <a:buNone/>
              <a:defRPr sz="2100"/>
            </a:lvl5pPr>
            <a:lvl6pPr marL="2431117" indent="0">
              <a:buNone/>
              <a:defRPr sz="2100"/>
            </a:lvl6pPr>
            <a:lvl7pPr marL="2917341" indent="0">
              <a:buNone/>
              <a:defRPr sz="2100"/>
            </a:lvl7pPr>
            <a:lvl8pPr marL="3403564" indent="0">
              <a:buNone/>
              <a:defRPr sz="2100"/>
            </a:lvl8pPr>
            <a:lvl9pPr marL="3889788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43032" y="8587747"/>
            <a:ext cx="12070080" cy="1287779"/>
          </a:xfrm>
        </p:spPr>
        <p:txBody>
          <a:bodyPr/>
          <a:lstStyle>
            <a:lvl1pPr marL="0" indent="0">
              <a:buNone/>
              <a:defRPr sz="1500"/>
            </a:lvl1pPr>
            <a:lvl2pPr marL="486223" indent="0">
              <a:buNone/>
              <a:defRPr sz="1300"/>
            </a:lvl2pPr>
            <a:lvl3pPr marL="972447" indent="0">
              <a:buNone/>
              <a:defRPr sz="1100"/>
            </a:lvl3pPr>
            <a:lvl4pPr marL="1458670" indent="0">
              <a:buNone/>
              <a:defRPr sz="1000"/>
            </a:lvl4pPr>
            <a:lvl5pPr marL="1944894" indent="0">
              <a:buNone/>
              <a:defRPr sz="1000"/>
            </a:lvl5pPr>
            <a:lvl6pPr marL="2431117" indent="0">
              <a:buNone/>
              <a:defRPr sz="1000"/>
            </a:lvl6pPr>
            <a:lvl7pPr marL="2917341" indent="0">
              <a:buNone/>
              <a:defRPr sz="1000"/>
            </a:lvl7pPr>
            <a:lvl8pPr marL="3403564" indent="0">
              <a:buNone/>
              <a:defRPr sz="1000"/>
            </a:lvl8pPr>
            <a:lvl9pPr marL="388978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439420"/>
            <a:ext cx="18105120" cy="1828800"/>
          </a:xfrm>
          <a:prstGeom prst="rect">
            <a:avLst/>
          </a:prstGeom>
        </p:spPr>
        <p:txBody>
          <a:bodyPr vert="horz" lIns="97244" tIns="48622" rIns="97244" bIns="486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2560329"/>
            <a:ext cx="18105120" cy="7241541"/>
          </a:xfrm>
          <a:prstGeom prst="rect">
            <a:avLst/>
          </a:prstGeom>
        </p:spPr>
        <p:txBody>
          <a:bodyPr vert="horz" lIns="97244" tIns="48622" rIns="97244" bIns="486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71F4-70CA-4293-BC45-4B7BC605D6B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241" y="10170162"/>
            <a:ext cx="63703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17040" y="10170162"/>
            <a:ext cx="4693920" cy="584200"/>
          </a:xfrm>
          <a:prstGeom prst="rect">
            <a:avLst/>
          </a:prstGeom>
        </p:spPr>
        <p:txBody>
          <a:bodyPr vert="horz" lIns="97244" tIns="48622" rIns="97244" bIns="4862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187A-D92F-439E-88E1-17D6A9C2D0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05841" y="1353820"/>
            <a:ext cx="181051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7244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668" indent="-364668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13" indent="-303890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55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8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005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0452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6676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2899" indent="-243112" algn="l" defTabSz="97244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223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44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670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89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117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1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3564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788" algn="l" defTabSz="97244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0594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Бэлтгэл үе: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Demo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өгөгдлийн сан үүсгэж, хүснэгт нэмэх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8400"/>
            <a:ext cx="9677400" cy="7620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2438400"/>
            <a:ext cx="838478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SQLBagabandi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нэртэй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өгөгдлийн сан үүсгэж,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нэртэй хүснэгт нэмсэн.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 нь 5 баганатай бөгөөд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нь мөр бүрт автоматаар ялгаатай байдлаар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тоо хуваариладаг байна.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580328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17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73196" y="2209801"/>
            <a:ext cx="14484307" cy="7124396"/>
            <a:chOff x="1273196" y="2209801"/>
            <a:chExt cx="14484307" cy="7124396"/>
          </a:xfrm>
        </p:grpSpPr>
        <p:grpSp>
          <p:nvGrpSpPr>
            <p:cNvPr id="2" name="Group 1"/>
            <p:cNvGrpSpPr/>
            <p:nvPr/>
          </p:nvGrpSpPr>
          <p:grpSpPr>
            <a:xfrm>
              <a:off x="1273196" y="2209801"/>
              <a:ext cx="14484307" cy="7124396"/>
              <a:chOff x="1273196" y="2209801"/>
              <a:chExt cx="14484307" cy="712439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3196" y="2209801"/>
                <a:ext cx="14484307" cy="7124396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600200" y="8858803"/>
                <a:ext cx="7772400" cy="2851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9220200" y="7696200"/>
              <a:ext cx="33528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0200" y="8686497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1991752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Clustered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хүснэгт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1" y="2514600"/>
            <a:ext cx="18344427" cy="2301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58" y="6040904"/>
            <a:ext cx="1257439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үүсгэсэн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устгаж,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үүсгэсэн. 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73400" y="7467600"/>
            <a:ext cx="1690301" cy="16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17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ялгаатай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clustered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8699" y="2550244"/>
            <a:ext cx="15910557" cy="6629400"/>
            <a:chOff x="1273196" y="2754434"/>
            <a:chExt cx="15910557" cy="6629400"/>
          </a:xfrm>
        </p:grpSpPr>
        <p:grpSp>
          <p:nvGrpSpPr>
            <p:cNvPr id="2" name="Group 1"/>
            <p:cNvGrpSpPr/>
            <p:nvPr/>
          </p:nvGrpSpPr>
          <p:grpSpPr>
            <a:xfrm>
              <a:off x="1273196" y="2754434"/>
              <a:ext cx="15910557" cy="6629400"/>
              <a:chOff x="1273196" y="2754434"/>
              <a:chExt cx="15910557" cy="66294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3196" y="2754434"/>
                <a:ext cx="15910557" cy="66294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600200" y="8774234"/>
                <a:ext cx="8512196" cy="2851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9959996" y="7555034"/>
              <a:ext cx="36576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54600" y="7758793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16205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Clustered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хүснэгт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12" y="2477571"/>
            <a:ext cx="17985988" cy="3243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58" y="6040904"/>
            <a:ext cx="1257439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болон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багануудын оролцоотойгоор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үүсгэсэн. 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06800" y="4350603"/>
            <a:ext cx="1690301" cy="16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0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17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non-clustered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5703" y="2550244"/>
            <a:ext cx="13065098" cy="7355756"/>
            <a:chOff x="1600200" y="2754434"/>
            <a:chExt cx="13065098" cy="7355756"/>
          </a:xfrm>
        </p:grpSpPr>
        <p:grpSp>
          <p:nvGrpSpPr>
            <p:cNvPr id="2" name="Group 1"/>
            <p:cNvGrpSpPr/>
            <p:nvPr/>
          </p:nvGrpSpPr>
          <p:grpSpPr>
            <a:xfrm>
              <a:off x="1600200" y="2754434"/>
              <a:ext cx="13065098" cy="7355756"/>
              <a:chOff x="1600200" y="2754434"/>
              <a:chExt cx="13065098" cy="73557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200" y="2754434"/>
                <a:ext cx="13065098" cy="7355756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847851" y="9652990"/>
                <a:ext cx="7235846" cy="457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8702697" y="8662390"/>
              <a:ext cx="32004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68800" y="84582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1991752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Clustered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хүснэгт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77570"/>
            <a:ext cx="16897565" cy="3243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58" y="6040904"/>
            <a:ext cx="1257439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STDPhone, STDBirthDate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буюу бусад бүх багануудын оролцоотойгоор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үүсгэсэн. 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7200" y="611245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17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non-clustered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5703" y="2524224"/>
            <a:ext cx="11328810" cy="7077634"/>
            <a:chOff x="1600200" y="2728414"/>
            <a:chExt cx="11328810" cy="7077634"/>
          </a:xfrm>
        </p:grpSpPr>
        <p:grpSp>
          <p:nvGrpSpPr>
            <p:cNvPr id="2" name="Group 1"/>
            <p:cNvGrpSpPr/>
            <p:nvPr/>
          </p:nvGrpSpPr>
          <p:grpSpPr>
            <a:xfrm>
              <a:off x="1600200" y="2728414"/>
              <a:ext cx="11328810" cy="7077634"/>
              <a:chOff x="1600200" y="2728414"/>
              <a:chExt cx="11328810" cy="707763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200" y="2728414"/>
                <a:ext cx="11328810" cy="7077634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924051" y="9424390"/>
                <a:ext cx="6245246" cy="2851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712097" y="8662390"/>
              <a:ext cx="272415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92400" y="37338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94869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үүсгээгүй үеийн өөрчлөлтийн хурд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94580" y="1447800"/>
            <a:ext cx="6629400" cy="107721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Өгөгдөл өөрчлөлтийн хурдыг нэмэгдүүлэх хэсэг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8700" y="2924980"/>
            <a:ext cx="15068952" cy="5998033"/>
            <a:chOff x="1028700" y="2383966"/>
            <a:chExt cx="15068952" cy="59980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00" y="2383966"/>
              <a:ext cx="15068952" cy="599803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66544" y="7162800"/>
              <a:ext cx="7782256" cy="2851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15400" y="5638800"/>
              <a:ext cx="4038600" cy="2851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97652" y="806976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8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055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Өгөгдөл өөрчлөлтийн хурдыг нэмэгдүүлэх: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53536"/>
            <a:ext cx="18510818" cy="3561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285" y="6248400"/>
            <a:ext cx="81153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STDPhone, STDBirthDate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буюу бусад бүх багануудын оролцоотойгоор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үүсгэсэн. 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54200" y="6705600"/>
            <a:ext cx="1851630" cy="18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27635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үеийн өөрчлөлтийн хурд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8700" y="2530423"/>
            <a:ext cx="15068952" cy="5705119"/>
            <a:chOff x="1028700" y="2530423"/>
            <a:chExt cx="15068952" cy="57051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00" y="2530423"/>
              <a:ext cx="15068952" cy="570511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673978" y="6934200"/>
              <a:ext cx="8232022" cy="2851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220200" y="5791200"/>
              <a:ext cx="3657600" cy="2851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44800" y="77724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0594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Бэлтгэл үе: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Demo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өгөгдлийн сангийн хүснэгтэд мөр бичлэг нэмэх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9" y="2286000"/>
            <a:ext cx="13878983" cy="6019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3806" y="7193340"/>
            <a:ext cx="1257439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 нь 200 мянган мөртэй байхаар зохион байгуулсан бөгөөд давталт ашигласан хүснэгтэд мөр нэмсэн болно.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хийгдэж орж ирсэн мөрийг ялгаатай байлдаар дугаарлах тул тухайн багананы утгыг заавал зааж өгөх албагүй юм.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6400" y="38100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85725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үүсгээгүй үеийн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41710" y="2362199"/>
            <a:ext cx="14198290" cy="6548713"/>
            <a:chOff x="1041710" y="2362199"/>
            <a:chExt cx="14198290" cy="6548713"/>
          </a:xfrm>
        </p:grpSpPr>
        <p:grpSp>
          <p:nvGrpSpPr>
            <p:cNvPr id="4" name="Group 3"/>
            <p:cNvGrpSpPr/>
            <p:nvPr/>
          </p:nvGrpSpPr>
          <p:grpSpPr>
            <a:xfrm>
              <a:off x="1041710" y="2362199"/>
              <a:ext cx="14198290" cy="6548713"/>
              <a:chOff x="1041710" y="2362199"/>
              <a:chExt cx="14198290" cy="654871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710" y="2362199"/>
                <a:ext cx="14198290" cy="6548713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1828800" y="8460444"/>
                <a:ext cx="7391400" cy="2263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8839200" y="7315200"/>
              <a:ext cx="3429000" cy="378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6400" y="2085542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95631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Heap table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" y="2362200"/>
            <a:ext cx="19172644" cy="434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078" y="7010400"/>
            <a:ext cx="1257439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болон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багануудын хослол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 үед алдаа гарсан. Учир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баганы өгөгдлийн төрөл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NVARCHAR(MAX)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бөгөөд тухайн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хийгдэж орж ирсэн мөрүүдийн хамгийн урт хаягаар урт тодорхойлогдох тул тодорхой баталгаатай уртгүй тул тухайн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 боломжгүй юм.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64000" y="203257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99441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Heap table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8" y="2209800"/>
            <a:ext cx="19172644" cy="3477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58" y="6040904"/>
            <a:ext cx="1257439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 үед алдаа гараагүй. Учир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баганы өгөгдлийн төрөл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NVARCHAR(50)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бөгөөд тухайн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хийгдэж орж ирсэн мөрүүдийн урт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1-50 урттай байна гэсэн тодорхой баталгаажсан уртгтай  байгаа тул тухайн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 боломжтой юм.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нь зэрэгцээ хандалт удирдах сонголт бөгөөд утгыг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эсвэл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болгож зэрэгцээ хандалтыг зөвшөөрөх эсвэл үгүй эсэхийг зааж өгнө.</a:t>
            </a:r>
            <a:r>
              <a:rPr lang="mn-M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FILLFACTOR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сонголт нь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fragmentation –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ны гүйцэтгэлийн асуудал болон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хуваалтыг багасгахын тулд сул зайны хувийг олгож өгөхөд ашиглагддаг.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73400" y="660739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7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17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8699" y="2209801"/>
            <a:ext cx="14973301" cy="7124396"/>
            <a:chOff x="1028699" y="2209801"/>
            <a:chExt cx="14973301" cy="7124396"/>
          </a:xfrm>
        </p:grpSpPr>
        <p:grpSp>
          <p:nvGrpSpPr>
            <p:cNvPr id="2" name="Group 1"/>
            <p:cNvGrpSpPr/>
            <p:nvPr/>
          </p:nvGrpSpPr>
          <p:grpSpPr>
            <a:xfrm>
              <a:off x="1028699" y="2209801"/>
              <a:ext cx="14973301" cy="7124396"/>
              <a:chOff x="1028699" y="2209801"/>
              <a:chExt cx="14973301" cy="712439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699" y="2209801"/>
                <a:ext cx="14973301" cy="7124396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600200" y="8858803"/>
                <a:ext cx="7772400" cy="2851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9144000" y="7620001"/>
              <a:ext cx="35814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92600" y="28956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99441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Heap table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4" y="2209800"/>
            <a:ext cx="17890871" cy="3477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58" y="6040904"/>
            <a:ext cx="1257439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болон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багануудын оролцоотойгоор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үүсгэсэн. 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DROP_EXISTING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сонголтыг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болгосноор тухайн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оршиж байвал утсгаад тухайн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ийг дахин шинээр үүсгэх юм.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0200" y="6195163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181737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багана 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үүсгэсний дараах уншилтын хурд: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2209801"/>
            <a:ext cx="13415511" cy="7124396"/>
            <a:chOff x="1600200" y="2209801"/>
            <a:chExt cx="13415511" cy="7124396"/>
          </a:xfrm>
        </p:grpSpPr>
        <p:grpSp>
          <p:nvGrpSpPr>
            <p:cNvPr id="2" name="Group 1"/>
            <p:cNvGrpSpPr/>
            <p:nvPr/>
          </p:nvGrpSpPr>
          <p:grpSpPr>
            <a:xfrm>
              <a:off x="1600200" y="2209801"/>
              <a:ext cx="13415511" cy="7124396"/>
              <a:chOff x="1600200" y="2209801"/>
              <a:chExt cx="13415511" cy="712439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4987" y="2209801"/>
                <a:ext cx="13000724" cy="7124396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600200" y="8858803"/>
                <a:ext cx="7772400" cy="2851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9144000" y="7772400"/>
              <a:ext cx="30480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45000" y="82296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28700" y="1447799"/>
            <a:ext cx="9944100" cy="5847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Heap table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дээр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үүсгэх: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6" y="2209800"/>
            <a:ext cx="18344427" cy="3477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58" y="6040904"/>
            <a:ext cx="1257439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Тайлбар</a:t>
            </a:r>
            <a:r>
              <a:rPr lang="mn-M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NonClusteredIndex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хүснэгтийн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StudentName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багана дээр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STDAddress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STDPhone, STDBirthDate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буюу бусад бүх багануудын оролцоотойгоор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non-clustered index </a:t>
            </a:r>
            <a:r>
              <a:rPr lang="mn-M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үүсгэсэн. 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83000" y="5598498"/>
            <a:ext cx="1459468" cy="14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fc60917-8295-4628-b317-ebbf9cfad3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34805D5F75B4EB632F5C3922CC490" ma:contentTypeVersion="3" ma:contentTypeDescription="Create a new document." ma:contentTypeScope="" ma:versionID="d0a7988fd6454f210a12c8cc58dfc1c1">
  <xsd:schema xmlns:xsd="http://www.w3.org/2001/XMLSchema" xmlns:xs="http://www.w3.org/2001/XMLSchema" xmlns:p="http://schemas.microsoft.com/office/2006/metadata/properties" xmlns:ns2="bfc60917-8295-4628-b317-ebbf9cfad357" targetNamespace="http://schemas.microsoft.com/office/2006/metadata/properties" ma:root="true" ma:fieldsID="481d73e60d410d285260f2d0e0e887ce" ns2:_="">
    <xsd:import namespace="bfc60917-8295-4628-b317-ebbf9cfad35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60917-8295-4628-b317-ebbf9cfad35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7508B9-9F90-4027-B9A3-3A785320EA7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fc60917-8295-4628-b317-ebbf9cfad357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64CF90-B437-4023-BE00-60E9CFCF90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97D7C-AE6E-4C3A-90BE-E56354936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60917-8295-4628-b317-ebbf9cfad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536</Words>
  <Application>Microsoft Office PowerPoint</Application>
  <PresentationFormat>Custom</PresentationFormat>
  <Paragraphs>49</Paragraphs>
  <Slides>19</Slides>
  <Notes>19</Notes>
  <HiddenSlides>0</HiddenSlides>
  <MMClips>19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Bagaa</dc:creator>
  <cp:lastModifiedBy>Bagaa</cp:lastModifiedBy>
  <cp:revision>405</cp:revision>
  <dcterms:created xsi:type="dcterms:W3CDTF">2020-12-06T12:30:42Z</dcterms:created>
  <dcterms:modified xsi:type="dcterms:W3CDTF">2021-05-18T05:42:26Z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0x010100B0E34805D5F75B4EB632F5C3922CC490</vt:lpwstr>
  </property>
</Properties>
</file>